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96" d="100"/>
          <a:sy n="96" d="100"/>
        </p:scale>
        <p:origin x="35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3FE56C-3BD1-45AA-81B3-868E89B80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1FDF839-932A-4937-AB2C-2497DC19EC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C03A428-51F1-43D7-AB9C-ACFDE1082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6F5C-2D9A-4715-85EB-A5D61078444E}" type="datetimeFigureOut">
              <a:rPr lang="it-IT" smtClean="0"/>
              <a:t>16/11/2018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ADDC8C1-D59B-4343-9354-79D2C0909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D122ED-1BDC-4BC8-958E-00EC89725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FBA4C-68B3-44C9-A29D-92F5D6C39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8462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007B75-8FC6-469C-814B-D90317D5C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652ADBC-09F9-4637-B25A-C13616A530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87425AD-BF32-401F-AD0F-26221CAB3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6F5C-2D9A-4715-85EB-A5D61078444E}" type="datetimeFigureOut">
              <a:rPr lang="it-IT" smtClean="0"/>
              <a:t>16/11/2018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A36284-02C8-46CD-8068-3D86AC94A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3D016B-AAC0-46F0-86DC-C764C7A17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FBA4C-68B3-44C9-A29D-92F5D6C39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297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06DB4DC-6969-406A-8EF7-FEB56D9F15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CC7BDED-DB2A-4D53-A849-B38FE505EE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EDFBB7-FA51-49B3-A21E-DC45AAFB6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6F5C-2D9A-4715-85EB-A5D61078444E}" type="datetimeFigureOut">
              <a:rPr lang="it-IT" smtClean="0"/>
              <a:t>16/11/2018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BB73D35-032A-47AB-A727-E9E2F03F0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789A45-745D-420E-AA56-1134DF206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FBA4C-68B3-44C9-A29D-92F5D6C39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584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5BB97C-75FC-4427-96E2-AA320E4AB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8CE820-29BF-431F-A4A9-8AEEDE6F5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33AD3E6-852F-4B82-BED6-E060809AD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6F5C-2D9A-4715-85EB-A5D61078444E}" type="datetimeFigureOut">
              <a:rPr lang="it-IT" smtClean="0"/>
              <a:t>16/11/2018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733A9CD-BBA1-4F88-B014-55D8CAD07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F5A4278-384F-485A-9F65-FC9A44814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FBA4C-68B3-44C9-A29D-92F5D6C39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0587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E57757-B8D0-4E49-9701-E76CA08B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EA1D39C-ED60-40B3-8070-6E38F4258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BE1B1C-17EC-4473-818E-D439A094B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6F5C-2D9A-4715-85EB-A5D61078444E}" type="datetimeFigureOut">
              <a:rPr lang="it-IT" smtClean="0"/>
              <a:t>16/11/2018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F65E66B-76C9-4028-8612-223375A79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88F61B8-4A8B-4587-AA57-911191993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FBA4C-68B3-44C9-A29D-92F5D6C39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0162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49FCD4-1EBE-44F9-B69B-51CD69C92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37073D9-BFF7-4A9D-A87E-A141514194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2E78121-500C-431C-ACCA-DD3E35BF4B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96021DF-C4A4-4995-A56C-50179FF1B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6F5C-2D9A-4715-85EB-A5D61078444E}" type="datetimeFigureOut">
              <a:rPr lang="it-IT" smtClean="0"/>
              <a:t>16/11/2018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65327A3-3F94-4657-8322-AF3314D79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D31FE9E-6BF2-4792-8946-DF6D18A5D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FBA4C-68B3-44C9-A29D-92F5D6C39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4139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131756-8FCB-4FB9-A19B-CA4208A26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ADC2F71-1490-4369-AA83-E10405ED74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1DDBE3F-2864-446A-A72E-A581204A2A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396E61D-5A8C-44EF-A6B9-E7008DD735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746B0F2-8BE8-4894-8861-8BDD0314D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430E25A-7C4F-4911-AED1-9F8450802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6F5C-2D9A-4715-85EB-A5D61078444E}" type="datetimeFigureOut">
              <a:rPr lang="it-IT" smtClean="0"/>
              <a:t>16/11/2018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4FB7ABD-3D68-43DC-9623-9B0C36CD0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02C43F9-C1D6-4143-BCD6-1B9D47CF3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FBA4C-68B3-44C9-A29D-92F5D6C39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5718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D6D7A0-A424-40A9-9977-465D08A72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2C408CE-492C-497A-B909-723FDEBEE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6F5C-2D9A-4715-85EB-A5D61078444E}" type="datetimeFigureOut">
              <a:rPr lang="it-IT" smtClean="0"/>
              <a:t>16/11/2018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1EFEB51-91FF-4595-A83C-8CB224DB1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8B6184E-074F-40ED-B60F-EAA06E6B0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FBA4C-68B3-44C9-A29D-92F5D6C39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5984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73C3CC4-E4F8-4654-A37D-3B157B28D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6F5C-2D9A-4715-85EB-A5D61078444E}" type="datetimeFigureOut">
              <a:rPr lang="it-IT" smtClean="0"/>
              <a:t>16/11/2018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729EBBC-3950-4072-A64A-512832B20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D721FEB-5F0D-43D4-A579-5B0CA32CC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FBA4C-68B3-44C9-A29D-92F5D6C39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3672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A615F2-86A3-4EBA-95D6-441306162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3B8041-4335-43CA-A4C8-825AF9564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A9EE4D4-7EE9-4C54-A9ED-D3B2938D0D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04BAB1B-3993-4C89-B859-41BA5A2C3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6F5C-2D9A-4715-85EB-A5D61078444E}" type="datetimeFigureOut">
              <a:rPr lang="it-IT" smtClean="0"/>
              <a:t>16/11/2018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85E6A1C-398A-4866-87B6-F5ED1FD89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FF6A1A2-869D-4137-87E1-0BCCCBCCE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FBA4C-68B3-44C9-A29D-92F5D6C39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091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85FB1F-5E8A-425A-8F82-FF5FEDD0D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6851EFB-79DD-40E5-AB97-F05C284036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2E3D397-7DA2-4933-BEA2-4851AA5568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3E771B7-44A1-4669-A2D3-A50F06C01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6F5C-2D9A-4715-85EB-A5D61078444E}" type="datetimeFigureOut">
              <a:rPr lang="it-IT" smtClean="0"/>
              <a:t>16/11/2018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57964B4-709C-459F-8B5C-947E8F442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EAA7773-EA96-4A91-BF65-8CCD6D524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FBA4C-68B3-44C9-A29D-92F5D6C39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0285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9EBCC56-1956-44B9-A7BD-8242B0124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47E5E8E-D255-43B6-9C98-9C2D9D6C89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5872E6-57DF-449A-BFBA-0C489924FE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B6F5C-2D9A-4715-85EB-A5D61078444E}" type="datetimeFigureOut">
              <a:rPr lang="it-IT" smtClean="0"/>
              <a:t>16/11/2018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5C84AB3-27F6-40B5-AAE3-FCE808FB7F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DC0FE71-C8B2-4C3E-823C-765997E6DB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FBA4C-68B3-44C9-A29D-92F5D6C39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0497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B3698150-7575-4AEC-8131-576A7716B76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55"/>
          <a:stretch/>
        </p:blipFill>
        <p:spPr>
          <a:xfrm>
            <a:off x="1" y="2459226"/>
            <a:ext cx="12192000" cy="1840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7966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MARIO ZUGARO</dc:creator>
  <cp:lastModifiedBy>MARIO ZUGARO</cp:lastModifiedBy>
  <cp:revision>3</cp:revision>
  <dcterms:created xsi:type="dcterms:W3CDTF">2017-07-25T14:57:28Z</dcterms:created>
  <dcterms:modified xsi:type="dcterms:W3CDTF">2018-11-16T08:10:19Z</dcterms:modified>
</cp:coreProperties>
</file>